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6" r:id="rId4"/>
    <p:sldId id="258" r:id="rId5"/>
    <p:sldId id="270" r:id="rId6"/>
    <p:sldId id="267" r:id="rId7"/>
    <p:sldId id="269" r:id="rId8"/>
    <p:sldId id="260" r:id="rId9"/>
    <p:sldId id="259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4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8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6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7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9A0E-33AC-46A7-9B09-D3F2ADDABB8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3FDDDF4-5C8C-429C-BFAA-3894E1532C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05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11D3-097D-46E6-A13C-1375CD591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0"/>
            <a:ext cx="11512062" cy="125030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VIRGINIA MUSEUM OF TRANSPORTATION ROANOKE, VA</a:t>
            </a:r>
          </a:p>
        </p:txBody>
      </p:sp>
      <p:pic>
        <p:nvPicPr>
          <p:cNvPr id="4" name="Picture 3" descr="C:\Users\00003834\Downloads\Virgina Museum.JPG">
            <a:extLst>
              <a:ext uri="{FF2B5EF4-FFF2-40B4-BE49-F238E27FC236}">
                <a16:creationId xmlns:a16="http://schemas.microsoft.com/office/drawing/2014/main" id="{9B908A52-75B1-48D5-B846-6B5D51798C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22" y="1250302"/>
            <a:ext cx="6369817" cy="4879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4594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00003834\Downloads\IMG_7130.JPG">
            <a:extLst>
              <a:ext uri="{FF2B5EF4-FFF2-40B4-BE49-F238E27FC236}">
                <a16:creationId xmlns:a16="http://schemas.microsoft.com/office/drawing/2014/main" id="{42AE5964-7F31-48C9-AAA0-144B69DF56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1" y="0"/>
            <a:ext cx="11629625" cy="612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49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C725785-3895-44BF-B699-D62C9489B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332" y="220716"/>
            <a:ext cx="6159974" cy="56878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8810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00003834\Downloads\IMG_7125.JPG">
            <a:extLst>
              <a:ext uri="{FF2B5EF4-FFF2-40B4-BE49-F238E27FC236}">
                <a16:creationId xmlns:a16="http://schemas.microsoft.com/office/drawing/2014/main" id="{D07A4003-5610-4D1F-8DBE-77BD0F443C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7" y="0"/>
            <a:ext cx="9688620" cy="61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22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00003834\Downloads\IMG_7124.JPG">
            <a:extLst>
              <a:ext uri="{FF2B5EF4-FFF2-40B4-BE49-F238E27FC236}">
                <a16:creationId xmlns:a16="http://schemas.microsoft.com/office/drawing/2014/main" id="{37CB801B-2EA4-450B-9B3E-F9CD3DCABE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0"/>
            <a:ext cx="9955763" cy="611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67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7729-F4ED-44CE-8932-F24BBAD8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6168048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NARBW has a display of our history</a:t>
            </a:r>
          </a:p>
        </p:txBody>
      </p:sp>
      <p:pic>
        <p:nvPicPr>
          <p:cNvPr id="4" name="Content Placeholder 3" descr="C:\Users\00003834\Downloads\IMG_7135.JPG">
            <a:extLst>
              <a:ext uri="{FF2B5EF4-FFF2-40B4-BE49-F238E27FC236}">
                <a16:creationId xmlns:a16="http://schemas.microsoft.com/office/drawing/2014/main" id="{1061716D-875A-4274-AE41-819AF02A72C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91619" y="0"/>
            <a:ext cx="4984634" cy="6102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76256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00003834\Downloads\IMG_7134.JPG">
            <a:extLst>
              <a:ext uri="{FF2B5EF4-FFF2-40B4-BE49-F238E27FC236}">
                <a16:creationId xmlns:a16="http://schemas.microsoft.com/office/drawing/2014/main" id="{E20FA717-D765-46B9-9EDB-B192D45D91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09" y="177800"/>
            <a:ext cx="4663191" cy="595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00003834\Downloads\IMG_7133.JPG">
            <a:extLst>
              <a:ext uri="{FF2B5EF4-FFF2-40B4-BE49-F238E27FC236}">
                <a16:creationId xmlns:a16="http://schemas.microsoft.com/office/drawing/2014/main" id="{02892CFD-E6CF-42FF-AE25-496DCD208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800"/>
            <a:ext cx="4766771" cy="595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311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00003834\Downloads\IMG_7141.JPG">
            <a:extLst>
              <a:ext uri="{FF2B5EF4-FFF2-40B4-BE49-F238E27FC236}">
                <a16:creationId xmlns:a16="http://schemas.microsoft.com/office/drawing/2014/main" id="{D28E3BD2-7BBD-4018-87DC-673046BEB56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" t="20803" r="619" b="-7595"/>
          <a:stretch/>
        </p:blipFill>
        <p:spPr bwMode="auto">
          <a:xfrm>
            <a:off x="203200" y="0"/>
            <a:ext cx="11711992" cy="676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71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00003834\Downloads\IMG_7119.JPG">
            <a:extLst>
              <a:ext uri="{FF2B5EF4-FFF2-40B4-BE49-F238E27FC236}">
                <a16:creationId xmlns:a16="http://schemas.microsoft.com/office/drawing/2014/main" id="{0E1EFBBE-56A8-4763-A809-76E307D324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73" y="0"/>
            <a:ext cx="4804931" cy="615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00003834\Downloads\IMG_7118.JPG">
            <a:extLst>
              <a:ext uri="{FF2B5EF4-FFF2-40B4-BE49-F238E27FC236}">
                <a16:creationId xmlns:a16="http://schemas.microsoft.com/office/drawing/2014/main" id="{15B88C13-AA80-4BA0-878C-E2D4524FA7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27" y="0"/>
            <a:ext cx="4804931" cy="615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17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00003834\Downloads\IMG_7122.JPG">
            <a:extLst>
              <a:ext uri="{FF2B5EF4-FFF2-40B4-BE49-F238E27FC236}">
                <a16:creationId xmlns:a16="http://schemas.microsoft.com/office/drawing/2014/main" id="{B47439B4-9C59-4C0E-895D-E5CFC560FF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5" y="0"/>
            <a:ext cx="4712333" cy="611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00003834\Downloads\IMG_7121.JPG">
            <a:extLst>
              <a:ext uri="{FF2B5EF4-FFF2-40B4-BE49-F238E27FC236}">
                <a16:creationId xmlns:a16="http://schemas.microsoft.com/office/drawing/2014/main" id="{5DD1DFF1-8A49-45F8-B9A2-7C7D226C8D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712333" cy="611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27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00003834\Downloads\IMG_7120.JPG">
            <a:extLst>
              <a:ext uri="{FF2B5EF4-FFF2-40B4-BE49-F238E27FC236}">
                <a16:creationId xmlns:a16="http://schemas.microsoft.com/office/drawing/2014/main" id="{5154CF05-66E4-471B-963C-06BC8BB8D14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8"/>
          <a:stretch/>
        </p:blipFill>
        <p:spPr bwMode="auto">
          <a:xfrm>
            <a:off x="6313825" y="0"/>
            <a:ext cx="5069522" cy="616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7C08B7-BB4D-4226-9826-5F212F002A1D}"/>
              </a:ext>
            </a:extLst>
          </p:cNvPr>
          <p:cNvSpPr txBox="1"/>
          <p:nvPr/>
        </p:nvSpPr>
        <p:spPr>
          <a:xfrm>
            <a:off x="0" y="404734"/>
            <a:ext cx="58781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NATIONAL RAILWAY WOMEN </a:t>
            </a: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–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PUBLICATION DECEMBER 1954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PLAN TO ATTEND – </a:t>
            </a: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NATIONAL CONVENTION IN CHICAGO, MAY 24-26, 1955 AT LASALLE HOTEL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52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0CCA-32DA-47D4-9618-506D44BB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1E5B-ED93-462A-AA7C-3E252FED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00003834\Downloads\IMG_7137.JPG">
            <a:extLst>
              <a:ext uri="{FF2B5EF4-FFF2-40B4-BE49-F238E27FC236}">
                <a16:creationId xmlns:a16="http://schemas.microsoft.com/office/drawing/2014/main" id="{BCB8B431-F441-4260-AB42-A9E04B557F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1" y="0"/>
            <a:ext cx="10342354" cy="614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86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00003834\Downloads\IMG_7138.JPG">
            <a:extLst>
              <a:ext uri="{FF2B5EF4-FFF2-40B4-BE49-F238E27FC236}">
                <a16:creationId xmlns:a16="http://schemas.microsoft.com/office/drawing/2014/main" id="{E6EA38E9-B547-4392-A725-A4991242D91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3" y="0"/>
            <a:ext cx="9181323" cy="613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608405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98</TotalTime>
  <Words>38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Rockwell</vt:lpstr>
      <vt:lpstr>Gallery</vt:lpstr>
      <vt:lpstr>VIRGINIA MUSEUM OF TRANSPORTATION ROANOKE, VA</vt:lpstr>
      <vt:lpstr>NARBW has a display of our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MUSEUM OF TRANSPORTATION – ROANOKE, VA</dc:title>
  <dc:creator>McKim, Melanie</dc:creator>
  <cp:lastModifiedBy>Jasmine L. Manley</cp:lastModifiedBy>
  <cp:revision>9</cp:revision>
  <dcterms:created xsi:type="dcterms:W3CDTF">2019-04-25T11:19:10Z</dcterms:created>
  <dcterms:modified xsi:type="dcterms:W3CDTF">2019-05-02T17:52:32Z</dcterms:modified>
</cp:coreProperties>
</file>